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ora" pitchFamily="2" charset="0"/>
      <p:regular r:id="rId12"/>
      <p:bold r:id="rId13"/>
      <p:italic r:id="rId14"/>
      <p:boldItalic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 joshi" userId="7fca2e46b4ddef95" providerId="LiveId" clId="{5E0AFC8F-1467-4D4A-BB5D-72354EFF0ADF}"/>
    <pc:docChg chg="custSel modSld sldOrd">
      <pc:chgData name="bhargav joshi" userId="7fca2e46b4ddef95" providerId="LiveId" clId="{5E0AFC8F-1467-4D4A-BB5D-72354EFF0ADF}" dt="2025-04-11T09:45:34.215" v="283" actId="1076"/>
      <pc:docMkLst>
        <pc:docMk/>
      </pc:docMkLst>
      <pc:sldChg chg="modSp mod ord">
        <pc:chgData name="bhargav joshi" userId="7fca2e46b4ddef95" providerId="LiveId" clId="{5E0AFC8F-1467-4D4A-BB5D-72354EFF0ADF}" dt="2025-04-11T09:43:34.930" v="276" actId="20577"/>
        <pc:sldMkLst>
          <pc:docMk/>
          <pc:sldMk cId="0" sldId="260"/>
        </pc:sldMkLst>
        <pc:spChg chg="mod">
          <ac:chgData name="bhargav joshi" userId="7fca2e46b4ddef95" providerId="LiveId" clId="{5E0AFC8F-1467-4D4A-BB5D-72354EFF0ADF}" dt="2025-04-11T09:42:24.656" v="155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bhargav joshi" userId="7fca2e46b4ddef95" providerId="LiveId" clId="{5E0AFC8F-1467-4D4A-BB5D-72354EFF0ADF}" dt="2025-04-11T09:42:47.535" v="185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bhargav joshi" userId="7fca2e46b4ddef95" providerId="LiveId" clId="{5E0AFC8F-1467-4D4A-BB5D-72354EFF0ADF}" dt="2025-04-11T09:43:34.930" v="276" actId="20577"/>
          <ac:spMkLst>
            <pc:docMk/>
            <pc:sldMk cId="0" sldId="260"/>
            <ac:spMk id="12" creationId="{00000000-0000-0000-0000-000000000000}"/>
          </ac:spMkLst>
        </pc:spChg>
      </pc:sldChg>
      <pc:sldChg chg="delSp modSp mod">
        <pc:chgData name="bhargav joshi" userId="7fca2e46b4ddef95" providerId="LiveId" clId="{5E0AFC8F-1467-4D4A-BB5D-72354EFF0ADF}" dt="2025-04-11T09:45:34.215" v="283" actId="1076"/>
        <pc:sldMkLst>
          <pc:docMk/>
          <pc:sldMk cId="0" sldId="264"/>
        </pc:sldMkLst>
        <pc:spChg chg="mod">
          <ac:chgData name="bhargav joshi" userId="7fca2e46b4ddef95" providerId="LiveId" clId="{5E0AFC8F-1467-4D4A-BB5D-72354EFF0ADF}" dt="2025-04-11T09:45:34.215" v="283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bhargav joshi" userId="7fca2e46b4ddef95" providerId="LiveId" clId="{5E0AFC8F-1467-4D4A-BB5D-72354EFF0ADF}" dt="2025-04-11T09:45:13.632" v="278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bhargav joshi" userId="7fca2e46b4ddef95" providerId="LiveId" clId="{5E0AFC8F-1467-4D4A-BB5D-72354EFF0ADF}" dt="2025-04-11T09:45:13.632" v="278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bhargav joshi" userId="7fca2e46b4ddef95" providerId="LiveId" clId="{5E0AFC8F-1467-4D4A-BB5D-72354EFF0ADF}" dt="2025-04-11T09:45:13.632" v="278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bhargav joshi" userId="7fca2e46b4ddef95" providerId="LiveId" clId="{5E0AFC8F-1467-4D4A-BB5D-72354EFF0ADF}" dt="2025-04-11T09:45:13.632" v="278" actId="478"/>
          <ac:spMkLst>
            <pc:docMk/>
            <pc:sldMk cId="0" sldId="264"/>
            <ac:spMk id="7" creationId="{00000000-0000-0000-0000-000000000000}"/>
          </ac:spMkLst>
        </pc:spChg>
        <pc:picChg chg="del">
          <ac:chgData name="bhargav joshi" userId="7fca2e46b4ddef95" providerId="LiveId" clId="{5E0AFC8F-1467-4D4A-BB5D-72354EFF0ADF}" dt="2025-04-11T09:45:05.088" v="277" actId="478"/>
          <ac:picMkLst>
            <pc:docMk/>
            <pc:sldMk cId="0" sldId="264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5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HealthMate: AI-Powered Health Companion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Diagnosis. Trusted Doctors. Digital Health Locker.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6683" y="2545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Impact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63508" y="1056377"/>
            <a:ext cx="8612502" cy="158646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398261" y="11139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Skipped Checkups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2140" y="1833338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58946" y="2951215"/>
            <a:ext cx="8722164" cy="2358855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286683" y="3014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Repeated Tests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 Patients forget 40–80% of medical information provided by healthcare</a:t>
            </a:r>
          </a:p>
          <a:p>
            <a:pPr algn="l">
              <a:lnSpc>
                <a:spcPts val="2750"/>
              </a:lnSpc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     practitioners immediately after consultation.</a:t>
            </a:r>
          </a:p>
          <a:p>
            <a:pPr marL="285750" indent="-28575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 Lack of centralized electronic health records in India leads to challenges </a:t>
            </a:r>
          </a:p>
          <a:p>
            <a:pPr algn="l">
              <a:lnSpc>
                <a:spcPts val="2750"/>
              </a:lnSpc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 in accessing past medical information, resulting in repeated tests and</a:t>
            </a:r>
          </a:p>
          <a:p>
            <a:pPr algn="l">
              <a:lnSpc>
                <a:spcPts val="2750"/>
              </a:lnSpc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 increased healthcare costs.</a:t>
            </a:r>
          </a:p>
          <a:p>
            <a:pPr algn="l">
              <a:lnSpc>
                <a:spcPts val="2750"/>
              </a:lnSpc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398262" y="3640994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462" y="5741780"/>
            <a:ext cx="8617063" cy="2091236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11" name="Text 8"/>
          <p:cNvSpPr/>
          <p:nvPr/>
        </p:nvSpPr>
        <p:spPr>
          <a:xfrm>
            <a:off x="284895" y="57743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Rural Delays and unaware of right doc’s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86683" y="6099162"/>
            <a:ext cx="8132487" cy="1074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2"/>
                </a:solidFill>
              </a:rPr>
              <a:t>People often don’t know which doctor to consult for what disease and the </a:t>
            </a:r>
          </a:p>
          <a:p>
            <a:pPr algn="l">
              <a:lnSpc>
                <a:spcPts val="3000"/>
              </a:lnSpc>
            </a:pPr>
            <a:r>
              <a:rPr lang="en-US" sz="1850" dirty="0">
                <a:solidFill>
                  <a:schemeClr val="bg2"/>
                </a:solidFill>
              </a:rPr>
              <a:t>    process to find one is too long.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2"/>
                </a:solidFill>
              </a:rPr>
              <a:t>And we don’t really know the feedback of any doctor’s so we have trust them blindly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06C07-AA01-88EC-AC8E-24B6CA78EBFF}"/>
              </a:ext>
            </a:extLst>
          </p:cNvPr>
          <p:cNvSpPr txBox="1"/>
          <p:nvPr/>
        </p:nvSpPr>
        <p:spPr>
          <a:xfrm>
            <a:off x="227745" y="1442202"/>
            <a:ext cx="7645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Nearly 20% of Indians have skipped essential medical treatments due to financial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36% of insured individuals</a:t>
            </a:r>
            <a:r>
              <a:rPr lang="en-US" dirty="0">
                <a:solidFill>
                  <a:schemeClr val="bg2"/>
                </a:solidFill>
              </a:rPr>
              <a:t> reduced doctor visits because of high out-of-pocket expenses.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65924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Millions Delay Treatment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Ignore symptoms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Don't know specialist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Lose reports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 diagnoses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costs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Broken continuity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5444"/>
            <a:ext cx="88018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Vision: Accessible Healthcare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8376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89561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5837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checkup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6333173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Seconds to check symptoms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5773" y="58376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024" y="5895618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13609" y="5837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Right doctor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13609" y="6333173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Guided to the right doctor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9633823" y="58376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074" y="5895618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1658" y="5837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Anywhere Access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1658" y="6333173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Medical history accessible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9284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Three-Part AI Solution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Symptom Diagnosis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predicts diseases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34231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Doctor Recommendations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specialist match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Health Locker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report storage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Execution Roadmap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68467" y="1661636"/>
            <a:ext cx="30480" cy="593217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297900" y="2166223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808553" y="1921550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905411" y="1977628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23611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Ideation &amp; Planning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23611" y="2370892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Features &amp; flow defined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297900" y="3707011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808553" y="3462338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905411" y="3518416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23611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Development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23611" y="3911679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ML, backend, frontend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297900" y="5247799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08553" y="5003125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905411" y="5059204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23611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&amp; Testing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23611" y="5452467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APIs to frontend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1297900" y="6788587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</p:sp>
      <p:sp>
        <p:nvSpPr>
          <p:cNvPr id="21" name="Shape 18"/>
          <p:cNvSpPr/>
          <p:nvPr/>
        </p:nvSpPr>
        <p:spPr>
          <a:xfrm>
            <a:off x="808553" y="6543913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905411" y="6599992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23611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Demo-Ready Build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23611" y="6993255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Polish &amp; validations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93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 Stack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82347"/>
            <a:ext cx="7468553" cy="4127897"/>
          </a:xfrm>
          <a:prstGeom prst="roundRect">
            <a:avLst>
              <a:gd name="adj" fmla="val 8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589967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74117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74117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3275409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342661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342661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Scikit-learn, Flask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396085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411206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11206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ML Model (Flask)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464629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47975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Locker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47975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Supabase (auth + storage)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533173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54829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54829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Tailwind + Template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331744" y="6017181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71059" y="61683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10301526" y="61683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+ Express + MongoDB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7777"/>
            <a:ext cx="59499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Beyond the Hackathon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400544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69403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3639860"/>
            <a:ext cx="17504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Telemedicine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4245769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290893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7988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6453187" y="4530209"/>
            <a:ext cx="21889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for Hospitals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5136118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181243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53861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7522012" y="5420558"/>
            <a:ext cx="30457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Health Passport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98955" y="35244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295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bhargav joshi</cp:lastModifiedBy>
  <cp:revision>2</cp:revision>
  <dcterms:created xsi:type="dcterms:W3CDTF">2025-04-11T05:54:10Z</dcterms:created>
  <dcterms:modified xsi:type="dcterms:W3CDTF">2025-04-11T09:45:34Z</dcterms:modified>
</cp:coreProperties>
</file>